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88" r:id="rId3"/>
    <p:sldId id="290" r:id="rId4"/>
    <p:sldId id="294" r:id="rId5"/>
    <p:sldId id="289" r:id="rId6"/>
    <p:sldId id="308" r:id="rId7"/>
    <p:sldId id="309" r:id="rId8"/>
    <p:sldId id="287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299" r:id="rId17"/>
    <p:sldId id="317" r:id="rId18"/>
    <p:sldId id="324" r:id="rId19"/>
    <p:sldId id="325" r:id="rId20"/>
    <p:sldId id="326" r:id="rId21"/>
    <p:sldId id="332" r:id="rId22"/>
    <p:sldId id="329" r:id="rId23"/>
    <p:sldId id="330" r:id="rId24"/>
    <p:sldId id="305" r:id="rId25"/>
    <p:sldId id="333" r:id="rId26"/>
    <p:sldId id="369" r:id="rId27"/>
    <p:sldId id="373" r:id="rId28"/>
    <p:sldId id="359" r:id="rId29"/>
    <p:sldId id="370" r:id="rId30"/>
    <p:sldId id="371" r:id="rId31"/>
    <p:sldId id="374" r:id="rId32"/>
    <p:sldId id="375" r:id="rId33"/>
    <p:sldId id="368" r:id="rId34"/>
    <p:sldId id="360" r:id="rId35"/>
    <p:sldId id="361" r:id="rId36"/>
    <p:sldId id="362" r:id="rId37"/>
    <p:sldId id="307" r:id="rId38"/>
    <p:sldId id="377" r:id="rId39"/>
    <p:sldId id="378" r:id="rId40"/>
    <p:sldId id="379" r:id="rId41"/>
    <p:sldId id="259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94660"/>
  </p:normalViewPr>
  <p:slideViewPr>
    <p:cSldViewPr>
      <p:cViewPr varScale="1">
        <p:scale>
          <a:sx n="81" d="100"/>
          <a:sy n="81" d="100"/>
        </p:scale>
        <p:origin x="66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ko-KR" altLang="en-US" b="1" dirty="0" smtClean="0"/>
            <a:t>최근 유행하는 치즈케이크 </a:t>
          </a:r>
          <a:r>
            <a:rPr lang="ko-KR" altLang="en-US" b="1" dirty="0" err="1" smtClean="0"/>
            <a:t>맛집의</a:t>
          </a:r>
          <a:r>
            <a:rPr lang="ko-KR" altLang="en-US" b="1" dirty="0" smtClean="0"/>
            <a:t> 분포를 알아보자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39081" custLinFactNeighborX="-157" custLinFactNeighborY="-13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F79FF65-FFF8-4563-A4B0-683FA627C247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46669A5-BCA6-4B27-92D1-17F0A8F8D99F}" type="presOf" srcId="{8DE0AC77-8284-4E9F-8BAA-56F90931C058}" destId="{36883D07-F9FA-453F-B443-43457B442261}" srcOrd="0" destOrd="0" presId="urn:microsoft.com/office/officeart/2005/8/layout/vList2"/>
    <dgm:cxn modelId="{8B8360FF-BA53-46E8-9C4C-D54B6373DD35}" type="presOf" srcId="{A3326A00-4586-4F5E-BF73-98DB78AB97E6}" destId="{7B5FABF5-F038-4493-9853-9EE72ED15887}" srcOrd="0" destOrd="0" presId="urn:microsoft.com/office/officeart/2005/8/layout/vList2"/>
    <dgm:cxn modelId="{2BE584AA-4D46-427F-8874-0E6C0AB31405}" type="presParOf" srcId="{6FB7898E-F165-4628-8189-1548D03B0D8C}" destId="{36883D07-F9FA-453F-B443-43457B442261}" srcOrd="0" destOrd="0" presId="urn:microsoft.com/office/officeart/2005/8/layout/vList2"/>
    <dgm:cxn modelId="{0C7209C9-8498-4CBE-BC75-D5D411A4BA78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192898" y="-1562830"/>
          <a:ext cx="1047750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spc="0" dirty="0" smtClean="0"/>
            <a:t>코드 작성</a:t>
          </a:r>
          <a:endParaRPr lang="ko-KR" altLang="en-US" sz="2700" b="1" kern="1200" spc="0" dirty="0"/>
        </a:p>
      </dsp:txBody>
      <dsp:txXfrm rot="-5400000">
        <a:off x="2497116" y="184099"/>
        <a:ext cx="4388169" cy="945456"/>
      </dsp:txXfrm>
    </dsp:sp>
    <dsp:sp modelId="{D59B156A-B76E-465B-AC78-6FFB87E3D610}">
      <dsp:nvSpPr>
        <dsp:cNvPr id="0" name=""/>
        <dsp:cNvSpPr/>
      </dsp:nvSpPr>
      <dsp:spPr>
        <a:xfrm>
          <a:off x="0" y="1984"/>
          <a:ext cx="2497115" cy="1309687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pc="0" dirty="0" smtClean="0"/>
            <a:t>김다영</a:t>
          </a:r>
          <a:endParaRPr lang="ko-KR" altLang="en-US" sz="4800" b="1" kern="1200" spc="0" dirty="0"/>
        </a:p>
      </dsp:txBody>
      <dsp:txXfrm>
        <a:off x="63934" y="65918"/>
        <a:ext cx="2369247" cy="1181819"/>
      </dsp:txXfrm>
    </dsp:sp>
    <dsp:sp modelId="{1352640B-BD9A-4EB6-9204-F6D0955D4FA3}">
      <dsp:nvSpPr>
        <dsp:cNvPr id="0" name=""/>
        <dsp:cNvSpPr/>
      </dsp:nvSpPr>
      <dsp:spPr>
        <a:xfrm rot="5400000">
          <a:off x="4192898" y="-187658"/>
          <a:ext cx="1047750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spc="0" dirty="0" smtClean="0"/>
            <a:t>문서정리</a:t>
          </a:r>
          <a:r>
            <a:rPr lang="en-US" altLang="ko-KR" sz="2700" b="1" kern="1200" spc="0" dirty="0" smtClean="0"/>
            <a:t>,</a:t>
          </a:r>
          <a:r>
            <a:rPr lang="ko-KR" altLang="en-US" sz="2700" b="1" kern="1200" spc="0" dirty="0" smtClean="0"/>
            <a:t> </a:t>
          </a:r>
          <a:r>
            <a:rPr lang="en-US" altLang="ko-KR" sz="2700" b="1" kern="1200" spc="0" dirty="0" smtClean="0"/>
            <a:t>PPT </a:t>
          </a:r>
          <a:r>
            <a:rPr lang="ko-KR" altLang="en-US" sz="2700" b="1" kern="1200" spc="0" dirty="0" smtClean="0"/>
            <a:t>작성</a:t>
          </a:r>
        </a:p>
      </dsp:txBody>
      <dsp:txXfrm rot="-5400000">
        <a:off x="2497116" y="1559271"/>
        <a:ext cx="4388169" cy="945456"/>
      </dsp:txXfrm>
    </dsp:sp>
    <dsp:sp modelId="{0058D970-AB5F-4005-955F-6389A8C86A2B}">
      <dsp:nvSpPr>
        <dsp:cNvPr id="0" name=""/>
        <dsp:cNvSpPr/>
      </dsp:nvSpPr>
      <dsp:spPr>
        <a:xfrm>
          <a:off x="0" y="1377156"/>
          <a:ext cx="2497115" cy="1309687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pc="0" dirty="0" smtClean="0"/>
            <a:t>서준영</a:t>
          </a:r>
        </a:p>
      </dsp:txBody>
      <dsp:txXfrm>
        <a:off x="63934" y="1441090"/>
        <a:ext cx="2369247" cy="1181819"/>
      </dsp:txXfrm>
    </dsp:sp>
    <dsp:sp modelId="{B99CF148-F226-427D-8253-0FCF5DEE009B}">
      <dsp:nvSpPr>
        <dsp:cNvPr id="0" name=""/>
        <dsp:cNvSpPr/>
      </dsp:nvSpPr>
      <dsp:spPr>
        <a:xfrm rot="5400000">
          <a:off x="4192898" y="1187513"/>
          <a:ext cx="1047750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spc="0" dirty="0" smtClean="0"/>
            <a:t>코드 작성</a:t>
          </a:r>
          <a:r>
            <a:rPr lang="en-US" altLang="ko-KR" sz="2700" b="1" kern="1200" spc="0" dirty="0" smtClean="0"/>
            <a:t>, </a:t>
          </a:r>
          <a:r>
            <a:rPr lang="ko-KR" altLang="en-US" sz="2700" b="1" kern="1200" spc="0" dirty="0" smtClean="0"/>
            <a:t>데이터 시각화</a:t>
          </a:r>
          <a:endParaRPr lang="ko-KR" altLang="en-US" sz="2700" kern="1200" spc="0" dirty="0" smtClean="0"/>
        </a:p>
      </dsp:txBody>
      <dsp:txXfrm rot="-5400000">
        <a:off x="2497116" y="2934443"/>
        <a:ext cx="4388169" cy="945456"/>
      </dsp:txXfrm>
    </dsp:sp>
    <dsp:sp modelId="{86A961B4-81A6-4386-9A79-8FC1FF3B4763}">
      <dsp:nvSpPr>
        <dsp:cNvPr id="0" name=""/>
        <dsp:cNvSpPr/>
      </dsp:nvSpPr>
      <dsp:spPr>
        <a:xfrm>
          <a:off x="0" y="2752328"/>
          <a:ext cx="2497115" cy="1309687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pc="0" dirty="0" smtClean="0"/>
            <a:t>이수진</a:t>
          </a:r>
          <a:endParaRPr lang="en-US" altLang="ko-KR" sz="4800" b="1" kern="1200" spc="0" dirty="0" smtClean="0"/>
        </a:p>
      </dsp:txBody>
      <dsp:txXfrm>
        <a:off x="63934" y="2816262"/>
        <a:ext cx="2369247" cy="1181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1751"/>
          <a:ext cx="7488832" cy="912600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/>
            <a:t>유명 치즈케이크 </a:t>
          </a:r>
          <a:r>
            <a:rPr lang="ko-KR" altLang="en-US" sz="3000" b="1" kern="1200" dirty="0" err="1" smtClean="0"/>
            <a:t>맛집</a:t>
          </a:r>
          <a:r>
            <a:rPr lang="ko-KR" altLang="en-US" sz="3000" b="1" kern="1200" dirty="0" smtClean="0"/>
            <a:t> 찾기</a:t>
          </a:r>
          <a:endParaRPr lang="ko-KR" altLang="en-US" sz="3000" kern="1200" dirty="0"/>
        </a:p>
      </dsp:txBody>
      <dsp:txXfrm>
        <a:off x="44549" y="56300"/>
        <a:ext cx="7399734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0"/>
          <a:ext cx="7560840" cy="94650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b="1" kern="1200" dirty="0" smtClean="0"/>
            <a:t>최근 유행하는 치즈케이크 </a:t>
          </a:r>
          <a:r>
            <a:rPr lang="ko-KR" altLang="en-US" sz="2500" b="1" kern="1200" dirty="0" err="1" smtClean="0"/>
            <a:t>맛집의</a:t>
          </a:r>
          <a:r>
            <a:rPr lang="ko-KR" altLang="en-US" sz="2500" b="1" kern="1200" dirty="0" smtClean="0"/>
            <a:t> 분포를 알아보자</a:t>
          </a:r>
          <a:endParaRPr lang="ko-KR" altLang="en-US" sz="2500" kern="1200" dirty="0"/>
        </a:p>
      </dsp:txBody>
      <dsp:txXfrm>
        <a:off x="46204" y="46204"/>
        <a:ext cx="7468432" cy="854094"/>
      </dsp:txXfrm>
    </dsp:sp>
    <dsp:sp modelId="{7B5FABF5-F038-4493-9853-9EE72ED15887}">
      <dsp:nvSpPr>
        <dsp:cNvPr id="0" name=""/>
        <dsp:cNvSpPr/>
      </dsp:nvSpPr>
      <dsp:spPr>
        <a:xfrm>
          <a:off x="0" y="950727"/>
          <a:ext cx="7560840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950727"/>
        <a:ext cx="7560840" cy="761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299"/>
          <a:ext cx="7488832" cy="79423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b="1" kern="1200" dirty="0" err="1" smtClean="0"/>
            <a:t>인스타그램</a:t>
          </a:r>
          <a:endParaRPr lang="ko-KR" altLang="en-US" sz="2500" kern="1200" dirty="0"/>
        </a:p>
      </dsp:txBody>
      <dsp:txXfrm>
        <a:off x="38771" y="42070"/>
        <a:ext cx="7411290" cy="716690"/>
      </dsp:txXfrm>
    </dsp:sp>
    <dsp:sp modelId="{7B5FABF5-F038-4493-9853-9EE72ED15887}">
      <dsp:nvSpPr>
        <dsp:cNvPr id="0" name=""/>
        <dsp:cNvSpPr/>
      </dsp:nvSpPr>
      <dsp:spPr>
        <a:xfrm>
          <a:off x="0" y="797532"/>
          <a:ext cx="7488832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797532"/>
        <a:ext cx="7488832" cy="927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299"/>
          <a:ext cx="7488832" cy="79423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b="1" kern="1200" dirty="0" smtClean="0"/>
            <a:t>3159</a:t>
          </a:r>
          <a:r>
            <a:rPr lang="ko-KR" altLang="en-US" sz="2500" b="1" kern="1200" dirty="0" smtClean="0"/>
            <a:t>개</a:t>
          </a:r>
          <a:endParaRPr lang="ko-KR" altLang="en-US" sz="2500" kern="1200" dirty="0"/>
        </a:p>
      </dsp:txBody>
      <dsp:txXfrm>
        <a:off x="38771" y="42070"/>
        <a:ext cx="7411290" cy="716690"/>
      </dsp:txXfrm>
    </dsp:sp>
    <dsp:sp modelId="{7B5FABF5-F038-4493-9853-9EE72ED15887}">
      <dsp:nvSpPr>
        <dsp:cNvPr id="0" name=""/>
        <dsp:cNvSpPr/>
      </dsp:nvSpPr>
      <dsp:spPr>
        <a:xfrm>
          <a:off x="0" y="797532"/>
          <a:ext cx="7488832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797532"/>
        <a:ext cx="7488832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2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53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17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8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7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85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73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 err="1" smtClean="0">
                <a:solidFill>
                  <a:schemeClr val="bg1"/>
                </a:solidFill>
              </a:rPr>
              <a:t>프로젝트명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ㅇㅇㅇ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조명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6" y="2381949"/>
            <a:ext cx="7506748" cy="2991267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80320"/>
            <a:ext cx="7886700" cy="205740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7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8" y="4941168"/>
            <a:ext cx="7362072" cy="1009791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3" y="2371577"/>
            <a:ext cx="7516274" cy="211484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41750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10136" y="1991666"/>
            <a:ext cx="7905214" cy="3683694"/>
            <a:chOff x="610136" y="1991666"/>
            <a:chExt cx="7905214" cy="36836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2398760"/>
              <a:ext cx="7886700" cy="3276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136" y="1991666"/>
              <a:ext cx="3876675" cy="371475"/>
            </a:xfrm>
            <a:prstGeom prst="rect">
              <a:avLst/>
            </a:prstGeom>
          </p:spPr>
        </p:pic>
      </p:grpSp>
      <p:sp>
        <p:nvSpPr>
          <p:cNvPr id="2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4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5597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조원소개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3031103059"/>
              </p:ext>
            </p:extLst>
          </p:nvPr>
        </p:nvGraphicFramePr>
        <p:xfrm>
          <a:off x="1187624" y="2101304"/>
          <a:ext cx="69364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8" y="1794254"/>
            <a:ext cx="7449590" cy="3629532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6967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67025"/>
            <a:ext cx="7505700" cy="11239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355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96" y="2522817"/>
            <a:ext cx="75057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9857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시현을 위해 </a:t>
            </a:r>
            <a:r>
              <a:rPr lang="ko-KR" altLang="en-US" dirty="0" err="1" smtClean="0"/>
              <a:t>크롤링으로</a:t>
            </a:r>
            <a:r>
              <a:rPr lang="ko-KR" altLang="en-US" dirty="0" smtClean="0"/>
              <a:t> 얻은 </a:t>
            </a:r>
            <a:r>
              <a:rPr lang="en-US" altLang="ko-KR" dirty="0" smtClean="0"/>
              <a:t>raw data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6256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빈도분석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  <p:sp>
        <p:nvSpPr>
          <p:cNvPr id="20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3607" y="2420888"/>
            <a:ext cx="6981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Folium</a:t>
            </a:r>
            <a:r>
              <a:rPr lang="en-US" altLang="ko-KR" dirty="0" err="1"/>
              <a:t>Folium</a:t>
            </a:r>
            <a:r>
              <a:rPr lang="en-US" altLang="ko-KR" dirty="0"/>
              <a:t>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단어를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</a:t>
            </a:r>
            <a:r>
              <a:rPr lang="ko-KR" altLang="en-US" dirty="0" err="1" smtClean="0"/>
              <a:t>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562350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</a:t>
            </a:r>
            <a:r>
              <a:rPr lang="ko-KR" altLang="en-US" dirty="0" err="1" smtClean="0"/>
              <a:t>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프로젝트 주제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704201713"/>
              </p:ext>
            </p:extLst>
          </p:nvPr>
        </p:nvGraphicFramePr>
        <p:xfrm>
          <a:off x="755576" y="3974524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5536" y="3617967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2165260080"/>
              </p:ext>
            </p:extLst>
          </p:nvPr>
        </p:nvGraphicFramePr>
        <p:xfrm>
          <a:off x="755576" y="2204864"/>
          <a:ext cx="7560840" cy="171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07" y="1772816"/>
            <a:ext cx="692310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</a:t>
            </a:r>
            <a:r>
              <a:rPr lang="ko-KR" altLang="en-US" dirty="0" err="1" smtClean="0"/>
              <a:t>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3" y="1602639"/>
            <a:ext cx="6950243" cy="45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1986199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24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938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xmlns="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xmlns="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:a16="http://schemas.microsoft.com/office/drawing/2014/main" xmlns="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:a16="http://schemas.microsoft.com/office/drawing/2014/main" xmlns="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726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="" xmlns:a16="http://schemas.microsoft.com/office/drawing/2014/main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="" xmlns:a16="http://schemas.microsoft.com/office/drawing/2014/main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="" xmlns:a16="http://schemas.microsoft.com/office/drawing/2014/main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/>
              <a:t>어떤 </a:t>
            </a:r>
            <a:r>
              <a:rPr kumimoji="1" lang="ko-KR" altLang="en-US" sz="2400" dirty="0" smtClean="0"/>
              <a:t>해시태그</a:t>
            </a:r>
            <a:r>
              <a:rPr kumimoji="1" lang="en-US" altLang="ko-KR" sz="2400" dirty="0" smtClean="0"/>
              <a:t>?</a:t>
            </a:r>
            <a:endParaRPr kumimoji="1" lang="en-US" altLang="ko-KR" sz="2400" dirty="0"/>
          </a:p>
          <a:p>
            <a:pPr marL="342900" indent="-342900">
              <a:buFontTx/>
              <a:buChar char="-"/>
            </a:pPr>
            <a:r>
              <a:rPr kumimoji="1" lang="ko-KR" altLang="en-US" sz="2400" dirty="0"/>
              <a:t>어떤 </a:t>
            </a:r>
            <a:r>
              <a:rPr kumimoji="1" lang="ko-KR" altLang="en-US" sz="2400" dirty="0" smtClean="0"/>
              <a:t>키워드</a:t>
            </a:r>
            <a:r>
              <a:rPr kumimoji="1" lang="en-US" altLang="ko-KR" sz="2400" dirty="0" smtClean="0"/>
              <a:t>?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실시간</a:t>
            </a:r>
            <a:r>
              <a:rPr kumimoji="1" lang="en-US" altLang="ko-KR" sz="2400" dirty="0" smtClean="0"/>
              <a:t>, </a:t>
            </a:r>
            <a:r>
              <a:rPr kumimoji="1" lang="ko-KR" altLang="en-US" sz="2400" dirty="0" smtClean="0"/>
              <a:t>다양성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:a16="http://schemas.microsoft.com/office/drawing/2014/main" xmlns="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:a16="http://schemas.microsoft.com/office/drawing/2014/main" xmlns="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2727270" y="295384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BD5CAE-113D-4983-B008-2C4357F87185}"/>
              </a:ext>
            </a:extLst>
          </p:cNvPr>
          <p:cNvSpPr txBox="1"/>
          <p:nvPr/>
        </p:nvSpPr>
        <p:spPr>
          <a:xfrm>
            <a:off x="7106786" y="3161551"/>
            <a:ext cx="8903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Baskerville Old Face" panose="02020602080505020303" pitchFamily="18" charset="0"/>
              </a:rPr>
              <a:t>SMI</a:t>
            </a:r>
            <a:endParaRPr lang="ko-KR" altLang="en-US" sz="1350" b="1" dirty="0">
              <a:latin typeface="Baskerville Old Face" panose="02020602080505020303" pitchFamily="18" charset="0"/>
            </a:endParaRPr>
          </a:p>
        </p:txBody>
      </p:sp>
      <p:sp>
        <p:nvSpPr>
          <p:cNvPr id="17" name="화살표: 오른쪽 21">
            <a:extLst>
              <a:ext uri="{FF2B5EF4-FFF2-40B4-BE49-F238E27FC236}">
                <a16:creationId xmlns:a16="http://schemas.microsoft.com/office/drawing/2014/main" xmlns="" id="{0F928D42-4870-4C95-A37F-DCE1B2A39E36}"/>
              </a:ext>
            </a:extLst>
          </p:cNvPr>
          <p:cNvSpPr/>
          <p:nvPr/>
        </p:nvSpPr>
        <p:spPr>
          <a:xfrm>
            <a:off x="4119396" y="3328314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:a16="http://schemas.microsoft.com/office/drawing/2014/main" xmlns="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D958B3-C3B7-4D0C-B4C7-7AADEED1162C}"/>
              </a:ext>
            </a:extLst>
          </p:cNvPr>
          <p:cNvSpPr txBox="1"/>
          <p:nvPr/>
        </p:nvSpPr>
        <p:spPr>
          <a:xfrm>
            <a:off x="3046239" y="399541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285950D-9FAA-4F85-82EC-A6B37F8BA911}"/>
              </a:ext>
            </a:extLst>
          </p:cNvPr>
          <p:cNvSpPr txBox="1"/>
          <p:nvPr/>
        </p:nvSpPr>
        <p:spPr>
          <a:xfrm>
            <a:off x="4670065" y="4528797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542C3482-F236-46AC-98D6-86E2535E4AC1}"/>
              </a:ext>
            </a:extLst>
          </p:cNvPr>
          <p:cNvGrpSpPr/>
          <p:nvPr/>
        </p:nvGrpSpPr>
        <p:grpSpPr>
          <a:xfrm>
            <a:off x="4649284" y="2420888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250630C-1A5B-4221-BF68-BF4EF9AF8FBD}"/>
              </a:ext>
            </a:extLst>
          </p:cNvPr>
          <p:cNvSpPr txBox="1"/>
          <p:nvPr/>
        </p:nvSpPr>
        <p:spPr>
          <a:xfrm>
            <a:off x="5012763" y="2433342"/>
            <a:ext cx="11288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Category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5994DA6-A7F0-4E27-BD2D-7FCE59CEE957}"/>
              </a:ext>
            </a:extLst>
          </p:cNvPr>
          <p:cNvSpPr txBox="1"/>
          <p:nvPr/>
        </p:nvSpPr>
        <p:spPr>
          <a:xfrm>
            <a:off x="4969005" y="3287253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xmlns="" id="{9F72DB5D-BA1C-7D47-8C5D-22E239359D44}"/>
              </a:ext>
            </a:extLst>
          </p:cNvPr>
          <p:cNvGrpSpPr/>
          <p:nvPr/>
        </p:nvGrpSpPr>
        <p:grpSpPr>
          <a:xfrm rot="10800000">
            <a:off x="6075073" y="2420888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:a16="http://schemas.microsoft.com/office/drawing/2014/main" xmlns="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:a16="http://schemas.microsoft.com/office/drawing/2014/main" xmlns="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:a16="http://schemas.microsoft.com/office/drawing/2014/main" xmlns="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100BD7-019C-0B4C-B0F2-A3BEA595CDF7}"/>
              </a:ext>
            </a:extLst>
          </p:cNvPr>
          <p:cNvSpPr txBox="1"/>
          <p:nvPr/>
        </p:nvSpPr>
        <p:spPr>
          <a:xfrm>
            <a:off x="5058412" y="2753873"/>
            <a:ext cx="101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en-US" altLang="ko-KR" sz="900" dirty="0"/>
              <a:t>Frequency Analysis</a:t>
            </a:r>
          </a:p>
          <a:p>
            <a:pPr marL="128588" indent="-128588">
              <a:buFontTx/>
              <a:buChar char="-"/>
            </a:pPr>
            <a:r>
              <a:rPr kumimoji="1" lang="en-US" altLang="ko-KR" sz="900" dirty="0"/>
              <a:t>Topic Modeling</a:t>
            </a:r>
            <a:endParaRPr kumimoji="1" lang="ko-KR" altLang="en-US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351A81-A3A6-2949-9745-6937EA78F2CA}"/>
              </a:ext>
            </a:extLst>
          </p:cNvPr>
          <p:cNvSpPr txBox="1"/>
          <p:nvPr/>
        </p:nvSpPr>
        <p:spPr>
          <a:xfrm>
            <a:off x="5058412" y="3639151"/>
            <a:ext cx="101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en-US" altLang="ko-KR" sz="900" dirty="0"/>
              <a:t>Logistic Regression</a:t>
            </a:r>
          </a:p>
          <a:p>
            <a:pPr marL="128588" indent="-128588">
              <a:buFontTx/>
              <a:buChar char="-"/>
            </a:pPr>
            <a:r>
              <a:rPr kumimoji="1" lang="en-US" altLang="ko-KR" sz="900" dirty="0"/>
              <a:t>Word Embedding</a:t>
            </a:r>
            <a:endParaRPr kumimoji="1"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="" xmlns:a16="http://schemas.microsoft.com/office/drawing/2014/main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="" xmlns:a16="http://schemas.microsoft.com/office/drawing/2014/main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479244" y="1072880"/>
            <a:ext cx="1742256" cy="461945"/>
          </a:xfrm>
          <a:prstGeom prst="chevron">
            <a:avLst/>
          </a:prstGeom>
          <a:solidFill>
            <a:srgbClr val="FFC0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3779912" y="1072224"/>
            <a:ext cx="1742256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4">
            <a:extLst>
              <a:ext uri="{FF2B5EF4-FFF2-40B4-BE49-F238E27FC236}">
                <a16:creationId xmlns="" xmlns:a16="http://schemas.microsoft.com/office/drawing/2014/main" id="{66755A50-62DA-4FF0-95B0-EA82A6CC33B8}"/>
              </a:ext>
            </a:extLst>
          </p:cNvPr>
          <p:cNvSpPr/>
          <p:nvPr/>
        </p:nvSpPr>
        <p:spPr>
          <a:xfrm>
            <a:off x="5402325" y="1072224"/>
            <a:ext cx="1742256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7012687" y="1072224"/>
            <a:ext cx="1742256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675082" y="1130530"/>
            <a:ext cx="134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198808" y="1129874"/>
            <a:ext cx="8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82E59"/>
                </a:solidFill>
              </a:rPr>
              <a:t>분석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7327810" y="1129874"/>
            <a:ext cx="110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9D68CEE-0E8C-4AD6-9485-622609B084B3}"/>
              </a:ext>
            </a:extLst>
          </p:cNvPr>
          <p:cNvSpPr txBox="1"/>
          <p:nvPr/>
        </p:nvSpPr>
        <p:spPr>
          <a:xfrm>
            <a:off x="5402325" y="1129874"/>
            <a:ext cx="17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82E59"/>
                </a:solidFill>
              </a:rPr>
              <a:t>시각화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151275" y="1072224"/>
            <a:ext cx="1742256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2548474" y="1140694"/>
            <a:ext cx="8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:a16="http://schemas.microsoft.com/office/drawing/2014/main" xmlns="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515</Words>
  <Application>Microsoft Office PowerPoint</Application>
  <PresentationFormat>화면 슬라이드 쇼(4:3)</PresentationFormat>
  <Paragraphs>292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DXPnMStd</vt:lpstr>
      <vt:lpstr>맑은 고딕</vt:lpstr>
      <vt:lpstr>Arial</vt:lpstr>
      <vt:lpstr>Baskerville Old Face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53</cp:revision>
  <dcterms:created xsi:type="dcterms:W3CDTF">2016-11-03T20:47:04Z</dcterms:created>
  <dcterms:modified xsi:type="dcterms:W3CDTF">2020-01-02T08:09:30Z</dcterms:modified>
</cp:coreProperties>
</file>